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63" r:id="rId4"/>
    <p:sldId id="264" r:id="rId5"/>
    <p:sldId id="265" r:id="rId6"/>
    <p:sldId id="266" r:id="rId7"/>
    <p:sldId id="268" r:id="rId8"/>
    <p:sldId id="274" r:id="rId9"/>
    <p:sldId id="296" r:id="rId10"/>
    <p:sldId id="267" r:id="rId11"/>
    <p:sldId id="270" r:id="rId12"/>
    <p:sldId id="271" r:id="rId13"/>
    <p:sldId id="272" r:id="rId14"/>
    <p:sldId id="273" r:id="rId15"/>
    <p:sldId id="275" r:id="rId16"/>
    <p:sldId id="269" r:id="rId17"/>
    <p:sldId id="276" r:id="rId18"/>
    <p:sldId id="277" r:id="rId19"/>
    <p:sldId id="278" r:id="rId20"/>
    <p:sldId id="279" r:id="rId21"/>
    <p:sldId id="280" r:id="rId22"/>
    <p:sldId id="282" r:id="rId23"/>
    <p:sldId id="283" r:id="rId24"/>
    <p:sldId id="295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7" r:id="rId35"/>
    <p:sldId id="293" r:id="rId36"/>
    <p:sldId id="294" r:id="rId37"/>
    <p:sldId id="281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0" autoAdjust="0"/>
    <p:restoredTop sz="84343" autoAdjust="0"/>
  </p:normalViewPr>
  <p:slideViewPr>
    <p:cSldViewPr>
      <p:cViewPr varScale="1">
        <p:scale>
          <a:sx n="99" d="100"/>
          <a:sy n="99" d="100"/>
        </p:scale>
        <p:origin x="83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85931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13/09/2014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13/09/2014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tatic.echonest.com/enspex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new.musichackday.org/" TargetMode="External"/><Relationship Id="rId5" Type="http://schemas.openxmlformats.org/officeDocument/2006/relationships/hyperlink" Target="http://music.xbox.com/Developer" TargetMode="External"/><Relationship Id="rId4" Type="http://schemas.openxmlformats.org/officeDocument/2006/relationships/hyperlink" Target="http://www.morecowbell.dj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/>
              <a:t>https://github.com/DanielLarsenNZ/Hacking-on-Azure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1318800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7008359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27926368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224096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1459328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18" y="1275606"/>
            <a:ext cx="3620974" cy="2376264"/>
          </a:xfrm>
        </p:spPr>
      </p:pic>
    </p:spTree>
    <p:extLst>
      <p:ext uri="{BB962C8B-B14F-4D97-AF65-F5344CB8AC3E}">
        <p14:creationId xmlns:p14="http://schemas.microsoft.com/office/powerpoint/2010/main" val="1852879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5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767400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>
                <a:hlinkClick r:id="rId2"/>
              </a:rPr>
              <a:t>http://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r>
              <a:rPr lang="en-NZ" dirty="0">
                <a:hlinkClick r:id="rId3"/>
              </a:rPr>
              <a:t>http://static.echonest.com/enspex</a:t>
            </a:r>
            <a:r>
              <a:rPr lang="en-NZ" dirty="0" smtClean="0">
                <a:hlinkClick r:id="rId3"/>
              </a:rPr>
              <a:t>/</a:t>
            </a:r>
            <a:endParaRPr lang="en-NZ" dirty="0" smtClean="0"/>
          </a:p>
          <a:p>
            <a:r>
              <a:rPr lang="en-NZ" dirty="0">
                <a:hlinkClick r:id="rId4"/>
              </a:rPr>
              <a:t>http://www.morecowbell.dj</a:t>
            </a:r>
            <a:r>
              <a:rPr lang="en-NZ" dirty="0" smtClean="0">
                <a:hlinkClick r:id="rId4"/>
              </a:rPr>
              <a:t>/</a:t>
            </a:r>
            <a:endParaRPr lang="en-NZ" dirty="0" smtClean="0"/>
          </a:p>
          <a:p>
            <a:r>
              <a:rPr lang="en-NZ" dirty="0">
                <a:hlinkClick r:id="rId5"/>
              </a:rPr>
              <a:t>http://</a:t>
            </a:r>
            <a:r>
              <a:rPr lang="en-NZ" dirty="0" smtClean="0">
                <a:hlinkClick r:id="rId5"/>
              </a:rPr>
              <a:t>music.xbox.com/Developer</a:t>
            </a:r>
            <a:endParaRPr lang="en-NZ" dirty="0" smtClean="0"/>
          </a:p>
          <a:p>
            <a:r>
              <a:rPr lang="en-NZ" dirty="0">
                <a:hlinkClick r:id="rId6"/>
              </a:rPr>
              <a:t>http://new.musichackday.org</a:t>
            </a:r>
            <a:r>
              <a:rPr lang="en-NZ" dirty="0" smtClean="0">
                <a:hlinkClick r:id="rId6"/>
              </a:rPr>
              <a:t>/</a:t>
            </a:r>
            <a:r>
              <a:rPr lang="en-NZ" dirty="0" smtClean="0"/>
              <a:t> 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on Azure Websites + Node.js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And the Spotify Web API and Queue Storage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Feature map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39981" y="1441342"/>
            <a:ext cx="2356625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Create a Jukebox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304277" y="1441342"/>
            <a:ext cx="2356625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Import Spotify Playlists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012160" y="1419622"/>
            <a:ext cx="2356625" cy="12961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Play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7043318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4000" dirty="0"/>
              <a:t>http://hackingon.azurewebsites.net/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091194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3407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Da </a:t>
            </a:r>
            <a:r>
              <a:rPr lang="en-NZ" dirty="0" err="1"/>
              <a:t>c</a:t>
            </a:r>
            <a:r>
              <a:rPr lang="en-NZ" dirty="0" err="1" smtClean="0"/>
              <a:t>odez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13859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WebJobs + C#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2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1056467" y="1095586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27884" y="1059582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012160" y="1059582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867418" y="2427734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8" name="Group 7"/>
          <p:cNvGrpSpPr/>
          <p:nvPr/>
        </p:nvGrpSpPr>
        <p:grpSpPr>
          <a:xfrm>
            <a:off x="2879812" y="1563638"/>
            <a:ext cx="468052" cy="11701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>
            <a:off x="5364088" y="1563638"/>
            <a:ext cx="462909" cy="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355976" y="2067694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49942" y="3903898"/>
            <a:ext cx="1638182" cy="9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</a:t>
            </a:r>
            <a:r>
              <a:rPr lang="en-NZ" dirty="0" err="1" smtClean="0"/>
              <a:t>WebJob</a:t>
            </a:r>
            <a:endParaRPr lang="en-NZ" dirty="0" smtClean="0"/>
          </a:p>
          <a:p>
            <a:pPr algn="ctr"/>
            <a:r>
              <a:rPr lang="en-NZ" dirty="0" smtClean="0"/>
              <a:t>(C#)</a:t>
            </a:r>
            <a:endParaRPr lang="en-NZ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886146" y="4407954"/>
            <a:ext cx="990110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9" name="Can 28"/>
          <p:cNvSpPr/>
          <p:nvPr/>
        </p:nvSpPr>
        <p:spPr>
          <a:xfrm>
            <a:off x="5106984" y="24260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4355976" y="3507854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580112" y="3507854"/>
            <a:ext cx="0" cy="28803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868507" y="2100957"/>
            <a:ext cx="0" cy="2304256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err="1" smtClean="0"/>
              <a:t>Codez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14804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8332710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599054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950679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271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00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001952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10834413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err="1" smtClean="0"/>
              <a:t>Chur</a:t>
            </a:r>
            <a:r>
              <a:rPr lang="en-NZ" sz="5000" dirty="0" smtClean="0"/>
              <a:t>!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/>
              <a:t>https://github.com/DanielLarsenNZ/Hacking-on-Azure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528" y="0"/>
            <a:ext cx="9573529" cy="53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19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533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03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666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30671045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4346181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</TotalTime>
  <Words>311</Words>
  <Application>Microsoft Office PowerPoint</Application>
  <PresentationFormat>On-screen Show (16:9)</PresentationFormat>
  <Paragraphs>83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Segoe UI</vt:lpstr>
      <vt:lpstr>Segoe UI Light</vt:lpstr>
      <vt:lpstr>Windows 8</vt:lpstr>
      <vt:lpstr>Hacking on Azure</vt:lpstr>
      <vt:lpstr>This talk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PowerPoint Presentation</vt:lpstr>
      <vt:lpstr>PowerPoint Presentation</vt:lpstr>
      <vt:lpstr>PowerPoint Presentation</vt:lpstr>
      <vt:lpstr>Demo</vt:lpstr>
      <vt:lpstr>Spotify Web API</vt:lpstr>
      <vt:lpstr>Demos</vt:lpstr>
      <vt:lpstr>Hacking on Azure Websites + Node.js</vt:lpstr>
      <vt:lpstr>Feature map</vt:lpstr>
      <vt:lpstr>http://hackingon.azurewebsites.net/</vt:lpstr>
      <vt:lpstr>Architecture phase 1</vt:lpstr>
      <vt:lpstr>Da codez</vt:lpstr>
      <vt:lpstr>Azure WebJobs + C#</vt:lpstr>
      <vt:lpstr>Architecture phase 2</vt:lpstr>
      <vt:lpstr>Codez</vt:lpstr>
      <vt:lpstr>Recap</vt:lpstr>
      <vt:lpstr>What I didn’t talk about</vt:lpstr>
      <vt:lpstr>PowerPoint Presentation</vt:lpstr>
      <vt:lpstr>PowerPoint Presentation</vt:lpstr>
      <vt:lpstr>PowerPoint Presentation</vt:lpstr>
      <vt:lpstr>PowerPoint Presentation</vt:lpstr>
      <vt:lpstr>Chur!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44</cp:revision>
  <dcterms:created xsi:type="dcterms:W3CDTF">2013-09-05T07:40:04Z</dcterms:created>
  <dcterms:modified xsi:type="dcterms:W3CDTF">2014-09-12T16:19:06Z</dcterms:modified>
</cp:coreProperties>
</file>

<file path=docProps/thumbnail.jpeg>
</file>